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2" r:id="rId5"/>
    <p:sldId id="278" r:id="rId6"/>
    <p:sldId id="279" r:id="rId7"/>
    <p:sldId id="265" r:id="rId8"/>
    <p:sldId id="267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0" r:id="rId18"/>
    <p:sldId id="268" r:id="rId19"/>
    <p:sldId id="281" r:id="rId20"/>
    <p:sldId id="283" r:id="rId21"/>
    <p:sldId id="282" r:id="rId22"/>
    <p:sldId id="284" r:id="rId23"/>
    <p:sldId id="269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D1D"/>
    <a:srgbClr val="C09842"/>
    <a:srgbClr val="FCCE75"/>
    <a:srgbClr val="EEDBB4"/>
    <a:srgbClr val="3B3E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>
        <p:scale>
          <a:sx n="51" d="100"/>
          <a:sy n="51" d="100"/>
        </p:scale>
        <p:origin x="1928" y="1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5154-7F95-4FEC-EC8A-57370B8C5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1B873-0995-E202-B5CE-2513C5801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CC14C-D5C0-52B0-5123-442CA0FA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00F52-4A55-A3F6-63CD-90AFD83C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A1699-D67D-4EA6-8498-5408CAF4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89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F04F-F474-25E5-0052-1347BF16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D0761-E1DC-72E0-54F5-E6A15F65E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AF580-BF9B-C5DE-22A7-6176B3550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BE546-965E-C6FF-FC58-9CA65060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861A-3173-D830-4FE0-E589017E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66D66-41E3-53D3-6DA0-1B2294655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FD25B-021D-FF26-30EB-77903D0C6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069DF-0E97-45CD-F931-A5087F8E4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08C50-B545-0E51-F711-B596B0CBC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8D1FF-013B-26FB-6665-D091654C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735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DE9D6-BBAE-2AE6-7A3C-CA389980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76B83-7B51-82A4-018A-6A7F7F28F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B6CE-3050-232F-C787-AC3333F8D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A7EC1-BDEC-C786-9175-3BE22523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1E5C8-C637-A254-6C1C-829D22C7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88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9DE2-8D0A-5F21-8C17-D86B67B08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EF484-5EC4-BEE5-1B78-13ADE959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1E7A3-9DF5-777A-A9A4-574BF25C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F9EEC-03FD-8DAA-EF77-18F438B9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6E972-6FCA-959B-489A-B1E14BA6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8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ECFE6-A286-3733-D2B4-188AEED6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A3B8-77EC-7173-F16F-40D1A7877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44111-E1AF-FE78-E836-8D3CE623E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1FEFC-DF5D-7D7E-D8AF-79D04370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DC576-AC01-7F85-2D47-F5AB768E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9E636-6A2E-E8EE-C6DF-13D5016B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3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AD368-E7B8-3634-5AB9-1D5C28073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137BF-8A5F-2BEC-9F53-B44368C6C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12809-9D7B-B2C8-1480-8E194DD77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82E292-CF3E-E5C2-FD21-EE41675BF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B4A80-9874-941A-C907-1EF11DA4E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05DA9E-9E73-1379-3374-CDCA8FF2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7338B6-03BA-CB2E-3294-8BA82100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CA7D5-74DA-0077-C863-8D5099D3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2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4D6B-1752-AE75-FEAC-9E3E604B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9785C-42AC-0FC0-5DF2-355460F5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3FDFA-C16D-146C-3980-D02E3D52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22E08-7C8F-03E6-5B79-F763CBE3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04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64E61-B2C6-8B54-4E41-D948C2C3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29232-ED35-6D1A-8C51-36816E08D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2803E-BFDB-8F6F-C672-BE19C5C0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4157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F724-5469-19A7-81F2-8C3D9BF5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AD9C7-7F17-F5C5-01EE-BCED7572E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04891-34FC-2897-7793-ED7EB8909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B26A4-383B-224C-21E2-3D6FF5ED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41842-6AA8-B817-1B47-14FA42DD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9CB68-6A36-E2B3-13D0-36E7B28A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04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4555-06E9-D47E-9DCF-872E57ADC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B6A1C9-992F-9EA2-30D4-C5773979FD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391E2-E202-F8C9-CBC9-BA0C58618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8DF36-BF5B-DB1F-32C6-4777554BF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16E99-EE44-B9AD-A904-E58799E1F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B9990-0AE3-A0B9-F347-1ECE984D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69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94455-8DF7-72C8-435F-FDD9410C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FC9AB-3B8C-C94A-B356-2C29367EB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CE10C-F079-6CE1-BD0B-CD484E78B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6A4F86-F895-4D35-9B69-22E887A1C1C7}" type="datetimeFigureOut">
              <a:rPr lang="de-DE" smtClean="0"/>
              <a:t>20.01.2025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E0A5B-BD0D-20A8-0606-937E185F3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DC229-CA9B-478C-AA64-01AFD0DE4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55A6B0-8902-49DD-B86D-1B18C088E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23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4E51B-AE93-1F97-EECB-7F07AD50DA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Ballad of Songbirds and Snakes</a:t>
            </a:r>
            <a:endParaRPr lang="de-DE" dirty="0">
              <a:solidFill>
                <a:srgbClr val="EEDB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24769-4F87-3CF4-C4F9-5A5697619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Suzanne Collins</a:t>
            </a:r>
            <a:endParaRPr lang="de-DE" dirty="0">
              <a:solidFill>
                <a:srgbClr val="EEDB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267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2D6BA4-C6E3-BD11-5D1D-EAAE817C5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B14C5B66-737F-76A9-9282-415E92D54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4" name="Picture 3" descr="A person sitting in a chair&#10;&#10;Description automatically generated">
            <a:extLst>
              <a:ext uri="{FF2B5EF4-FFF2-40B4-BE49-F238E27FC236}">
                <a16:creationId xmlns:a16="http://schemas.microsoft.com/office/drawing/2014/main" id="{EE6A7768-1B64-842C-1BBB-8FC6775AD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r="4337" b="1864"/>
          <a:stretch>
            <a:fillRect/>
          </a:stretch>
        </p:blipFill>
        <p:spPr>
          <a:xfrm>
            <a:off x="13503934" y="-738869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00B050"/>
            </a:solidFill>
          </a:ln>
        </p:spPr>
      </p:pic>
      <p:pic>
        <p:nvPicPr>
          <p:cNvPr id="8" name="Picture 7" descr="A person holding a rose&#10;&#10;Description automatically generated">
            <a:extLst>
              <a:ext uri="{FF2B5EF4-FFF2-40B4-BE49-F238E27FC236}">
                <a16:creationId xmlns:a16="http://schemas.microsoft.com/office/drawing/2014/main" id="{16E08EA1-3CD5-7B0C-C07A-F0227BD2A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r="17325"/>
          <a:stretch>
            <a:fillRect/>
          </a:stretch>
        </p:blipFill>
        <p:spPr>
          <a:xfrm>
            <a:off x="7139493" y="-3401528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FFC000"/>
            </a:solidFill>
          </a:ln>
        </p:spPr>
      </p:pic>
      <p:pic>
        <p:nvPicPr>
          <p:cNvPr id="9" name="Picture 8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A5CCECD2-FD81-D988-B00B-41A52B8CD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13824499" y="3208463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B5BE2E8C-1631-4249-38E0-339F51D1D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7946257" y="1702253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1A170E-3C52-1F16-73AA-C09D3AA58D39}"/>
              </a:ext>
            </a:extLst>
          </p:cNvPr>
          <p:cNvCxnSpPr/>
          <p:nvPr/>
        </p:nvCxnSpPr>
        <p:spPr>
          <a:xfrm flipH="1" flipV="1">
            <a:off x="3954162" y="2903838"/>
            <a:ext cx="3410465" cy="111211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215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2EA241-27FF-5411-2128-44E3D838E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F6B6D475-7E84-BDB9-224D-3C0CD463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2" name="Picture 1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D26F338C-D5E6-175E-C081-238E07DA7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6096000" y="1922790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  <p:pic>
        <p:nvPicPr>
          <p:cNvPr id="4" name="Picture 3" descr="A person holding a microphone&#10;&#10;Description automatically generated">
            <a:extLst>
              <a:ext uri="{FF2B5EF4-FFF2-40B4-BE49-F238E27FC236}">
                <a16:creationId xmlns:a16="http://schemas.microsoft.com/office/drawing/2014/main" id="{4CCE8446-61D7-2CE6-63B0-BCE57E644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13618008" y="1578686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</p:spTree>
    <p:extLst>
      <p:ext uri="{BB962C8B-B14F-4D97-AF65-F5344CB8AC3E}">
        <p14:creationId xmlns:p14="http://schemas.microsoft.com/office/powerpoint/2010/main" val="1511641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BAA56-296D-D690-7041-38DAB10C5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0D32FC19-529A-B58B-5FED-0DC30FC3A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2" name="Picture 1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0A9522BF-6FE8-0707-EBA2-BEBC8A703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12620368" y="983676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167F1226-AD52-D6BD-6F27-206A4A78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7946257" y="1702253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</p:spTree>
    <p:extLst>
      <p:ext uri="{BB962C8B-B14F-4D97-AF65-F5344CB8AC3E}">
        <p14:creationId xmlns:p14="http://schemas.microsoft.com/office/powerpoint/2010/main" val="3350119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1AD66-4254-D814-A2B6-58EBD177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D54D5EEF-1255-5A8C-F459-F5A0C91B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2" name="Picture 1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44BA908F-E091-2D72-014B-7AE191961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6096000" y="1922790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  <p:pic>
        <p:nvPicPr>
          <p:cNvPr id="4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8BF382DA-05B1-3F24-FD4A-0055B4C9F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r="1818" b="3635"/>
          <a:stretch>
            <a:fillRect/>
          </a:stretch>
        </p:blipFill>
        <p:spPr>
          <a:xfrm>
            <a:off x="9991250" y="7252490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0070C0"/>
            </a:solidFill>
          </a:ln>
        </p:spPr>
      </p:pic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2938362E-0544-71E5-0869-C541788B0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13939284" y="1130955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</p:spTree>
    <p:extLst>
      <p:ext uri="{BB962C8B-B14F-4D97-AF65-F5344CB8AC3E}">
        <p14:creationId xmlns:p14="http://schemas.microsoft.com/office/powerpoint/2010/main" val="3674535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B1FDF-D97B-4902-5295-2F5F33261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4110EA35-D9B4-2C3E-48C1-CB2921C12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5E68FF07-5F7F-56F6-4D56-CC54CD531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r="1818" b="3635"/>
          <a:stretch>
            <a:fillRect/>
          </a:stretch>
        </p:blipFill>
        <p:spPr>
          <a:xfrm>
            <a:off x="6877347" y="1531312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0070C0"/>
            </a:solidFill>
          </a:ln>
        </p:spPr>
      </p:pic>
      <p:pic>
        <p:nvPicPr>
          <p:cNvPr id="4" name="Picture 3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2926B3B2-EDD9-F510-6035-A56660A87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14461525" y="1531312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  <p:pic>
        <p:nvPicPr>
          <p:cNvPr id="5" name="Picture 4" descr="A person holding a microphone&#10;&#10;Description automatically generated">
            <a:extLst>
              <a:ext uri="{FF2B5EF4-FFF2-40B4-BE49-F238E27FC236}">
                <a16:creationId xmlns:a16="http://schemas.microsoft.com/office/drawing/2014/main" id="{81C76D17-22AD-67C3-1F74-6E544A3A6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13889859" y="4028036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  <p:pic>
        <p:nvPicPr>
          <p:cNvPr id="8" name="Graphic 7" descr="Lightning bolt outline">
            <a:extLst>
              <a:ext uri="{FF2B5EF4-FFF2-40B4-BE49-F238E27FC236}">
                <a16:creationId xmlns:a16="http://schemas.microsoft.com/office/drawing/2014/main" id="{03D213AE-8A31-9962-03CF-9F07397DB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9071" y="2352032"/>
            <a:ext cx="1791343" cy="17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45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9BD4E5-D8D8-57CE-01D1-EEEEB5C1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6959D138-1F52-E4D8-937E-C41F9651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2" name="Picture 1" descr="A person in a suit and tie&#10;&#10;Description automatically generated">
            <a:extLst>
              <a:ext uri="{FF2B5EF4-FFF2-40B4-BE49-F238E27FC236}">
                <a16:creationId xmlns:a16="http://schemas.microsoft.com/office/drawing/2014/main" id="{3483ED4F-2EDD-B236-8C48-697A5448C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r="1818" b="3635"/>
          <a:stretch>
            <a:fillRect/>
          </a:stretch>
        </p:blipFill>
        <p:spPr>
          <a:xfrm>
            <a:off x="8236590" y="-3312537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0070C0"/>
            </a:solidFill>
          </a:ln>
        </p:spPr>
      </p:pic>
      <p:pic>
        <p:nvPicPr>
          <p:cNvPr id="4" name="Picture 3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9F9C8C6B-459D-23CB-F698-4FC5DC1C5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13435913" y="1416604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76E111ED-BAEB-B93E-039C-E116B44D0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7946257" y="1702253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</p:spTree>
    <p:extLst>
      <p:ext uri="{BB962C8B-B14F-4D97-AF65-F5344CB8AC3E}">
        <p14:creationId xmlns:p14="http://schemas.microsoft.com/office/powerpoint/2010/main" val="1387620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0A6B8A-4E8E-AFBA-4229-AFE75695E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E8DB4169-A695-DDB4-AB3C-D4D65CA01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2" name="Picture 1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4DCD0C90-FBA2-9E0B-95B6-7D6E556B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6096000" y="1922790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8A5F2327-3D71-BDCA-FE6C-1B282E9CC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13420300" y="973205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</p:spTree>
    <p:extLst>
      <p:ext uri="{BB962C8B-B14F-4D97-AF65-F5344CB8AC3E}">
        <p14:creationId xmlns:p14="http://schemas.microsoft.com/office/powerpoint/2010/main" val="3536531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CA27FA-FB96-738D-74ED-4050791CD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9970ADC0-C3D1-7A53-2DDA-012FE953B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1950072" cy="195007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AADF726-D7B1-5CA2-0CCE-B3CFC1338A13}"/>
              </a:ext>
            </a:extLst>
          </p:cNvPr>
          <p:cNvGrpSpPr/>
          <p:nvPr/>
        </p:nvGrpSpPr>
        <p:grpSpPr>
          <a:xfrm>
            <a:off x="6060221" y="675198"/>
            <a:ext cx="5812404" cy="5812404"/>
            <a:chOff x="6060221" y="675198"/>
            <a:chExt cx="5812404" cy="58124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6148940-1500-0CB8-E253-46B0D523772C}"/>
                </a:ext>
              </a:extLst>
            </p:cNvPr>
            <p:cNvSpPr/>
            <p:nvPr/>
          </p:nvSpPr>
          <p:spPr>
            <a:xfrm>
              <a:off x="8629299" y="3091876"/>
              <a:ext cx="674248" cy="6742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B0D8939-C863-6445-6365-87ED60DA86A8}"/>
                </a:ext>
              </a:extLst>
            </p:cNvPr>
            <p:cNvSpPr/>
            <p:nvPr/>
          </p:nvSpPr>
          <p:spPr>
            <a:xfrm>
              <a:off x="6060221" y="675198"/>
              <a:ext cx="5812404" cy="58124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49C2A6-7776-B154-6533-FFCECCA5B8AC}"/>
                </a:ext>
              </a:extLst>
            </p:cNvPr>
            <p:cNvSpPr/>
            <p:nvPr/>
          </p:nvSpPr>
          <p:spPr>
            <a:xfrm>
              <a:off x="8890223" y="2233074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00D36E-4D03-EEC3-46D3-C19E638F7787}"/>
                </a:ext>
              </a:extLst>
            </p:cNvPr>
            <p:cNvSpPr/>
            <p:nvPr/>
          </p:nvSpPr>
          <p:spPr>
            <a:xfrm>
              <a:off x="8890223" y="44725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92F82E-98E5-E225-9157-A6EF01D0DABE}"/>
                </a:ext>
              </a:extLst>
            </p:cNvPr>
            <p:cNvSpPr/>
            <p:nvPr/>
          </p:nvSpPr>
          <p:spPr>
            <a:xfrm>
              <a:off x="10009949" y="3352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1EF8C9-C780-5C01-03AC-238DBECFAF65}"/>
                </a:ext>
              </a:extLst>
            </p:cNvPr>
            <p:cNvSpPr/>
            <p:nvPr/>
          </p:nvSpPr>
          <p:spPr>
            <a:xfrm>
              <a:off x="7770497" y="3352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7582522-67E1-6130-E349-08EBA1437C4E}"/>
                </a:ext>
              </a:extLst>
            </p:cNvPr>
            <p:cNvSpPr/>
            <p:nvPr/>
          </p:nvSpPr>
          <p:spPr>
            <a:xfrm>
              <a:off x="9625947" y="2517904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F62C37-E7C6-4B54-7873-0DFB2EB7D64C}"/>
                </a:ext>
              </a:extLst>
            </p:cNvPr>
            <p:cNvSpPr/>
            <p:nvPr/>
          </p:nvSpPr>
          <p:spPr>
            <a:xfrm>
              <a:off x="8125070" y="2517904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434DAE-87D5-4246-753F-37C1C97BB865}"/>
                </a:ext>
              </a:extLst>
            </p:cNvPr>
            <p:cNvSpPr/>
            <p:nvPr/>
          </p:nvSpPr>
          <p:spPr>
            <a:xfrm>
              <a:off x="8118812" y="415198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D0D884-BB52-099E-BE7C-7445E4C6101E}"/>
                </a:ext>
              </a:extLst>
            </p:cNvPr>
            <p:cNvSpPr/>
            <p:nvPr/>
          </p:nvSpPr>
          <p:spPr>
            <a:xfrm>
              <a:off x="9625947" y="415198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91A9DB-5951-4E31-9141-CD984FB884B6}"/>
                </a:ext>
              </a:extLst>
            </p:cNvPr>
            <p:cNvSpPr/>
            <p:nvPr/>
          </p:nvSpPr>
          <p:spPr>
            <a:xfrm>
              <a:off x="9118823" y="225372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1565FDD-82E3-206B-FA6D-81A7922D972B}"/>
                </a:ext>
              </a:extLst>
            </p:cNvPr>
            <p:cNvSpPr/>
            <p:nvPr/>
          </p:nvSpPr>
          <p:spPr>
            <a:xfrm>
              <a:off x="9373886" y="235687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F30896-CE90-1EA8-823E-6412938EA076}"/>
                </a:ext>
              </a:extLst>
            </p:cNvPr>
            <p:cNvSpPr/>
            <p:nvPr/>
          </p:nvSpPr>
          <p:spPr>
            <a:xfrm>
              <a:off x="9802521" y="270602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415AFBD-562A-7ED9-5E2F-91CDEA7C74AB}"/>
                </a:ext>
              </a:extLst>
            </p:cNvPr>
            <p:cNvSpPr/>
            <p:nvPr/>
          </p:nvSpPr>
          <p:spPr>
            <a:xfrm>
              <a:off x="9954921" y="298456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54ECEF-E79F-8E15-0FE2-0DE737EBDDA3}"/>
                </a:ext>
              </a:extLst>
            </p:cNvPr>
            <p:cNvSpPr/>
            <p:nvPr/>
          </p:nvSpPr>
          <p:spPr>
            <a:xfrm>
              <a:off x="9971849" y="361913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5BC8BA-C27F-1A9B-D40A-BEA91C186F28}"/>
                </a:ext>
              </a:extLst>
            </p:cNvPr>
            <p:cNvSpPr/>
            <p:nvPr/>
          </p:nvSpPr>
          <p:spPr>
            <a:xfrm>
              <a:off x="9827041" y="395400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1F6A15-6056-B948-EE41-DCF8DDFAD546}"/>
                </a:ext>
              </a:extLst>
            </p:cNvPr>
            <p:cNvSpPr/>
            <p:nvPr/>
          </p:nvSpPr>
          <p:spPr>
            <a:xfrm>
              <a:off x="9443534" y="43201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58DD8F4-1705-0574-19CB-4663167ED48C}"/>
                </a:ext>
              </a:extLst>
            </p:cNvPr>
            <p:cNvSpPr/>
            <p:nvPr/>
          </p:nvSpPr>
          <p:spPr>
            <a:xfrm>
              <a:off x="9185318" y="44344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648D567-3B23-80EA-55C0-9EB3954105F0}"/>
                </a:ext>
              </a:extLst>
            </p:cNvPr>
            <p:cNvSpPr/>
            <p:nvPr/>
          </p:nvSpPr>
          <p:spPr>
            <a:xfrm>
              <a:off x="8590723" y="44344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FFB010-00C6-746B-4CE1-A35C3B9C1BFB}"/>
                </a:ext>
              </a:extLst>
            </p:cNvPr>
            <p:cNvSpPr/>
            <p:nvPr/>
          </p:nvSpPr>
          <p:spPr>
            <a:xfrm>
              <a:off x="8350468" y="43201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4887C8A-9E16-B884-D73A-6779C0A13058}"/>
                </a:ext>
              </a:extLst>
            </p:cNvPr>
            <p:cNvSpPr/>
            <p:nvPr/>
          </p:nvSpPr>
          <p:spPr>
            <a:xfrm>
              <a:off x="7932404" y="3951374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F5FF656-7410-16B9-DF9E-3A5E62B20DFF}"/>
                </a:ext>
              </a:extLst>
            </p:cNvPr>
            <p:cNvSpPr/>
            <p:nvPr/>
          </p:nvSpPr>
          <p:spPr>
            <a:xfrm>
              <a:off x="7808597" y="365147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9EF2EFA-5A9E-090A-64E7-846EE8B84516}"/>
                </a:ext>
              </a:extLst>
            </p:cNvPr>
            <p:cNvSpPr/>
            <p:nvPr/>
          </p:nvSpPr>
          <p:spPr>
            <a:xfrm>
              <a:off x="7809555" y="301567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33B79B-213C-26B0-2761-FA4130F0F57F}"/>
                </a:ext>
              </a:extLst>
            </p:cNvPr>
            <p:cNvSpPr/>
            <p:nvPr/>
          </p:nvSpPr>
          <p:spPr>
            <a:xfrm>
              <a:off x="7939845" y="274726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911D1C4-5D64-1FB5-35C3-28EBB3E44223}"/>
                </a:ext>
              </a:extLst>
            </p:cNvPr>
            <p:cNvSpPr/>
            <p:nvPr/>
          </p:nvSpPr>
          <p:spPr>
            <a:xfrm>
              <a:off x="8350468" y="237263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A326EA7-38DC-C419-AC2F-0CC48A9F5B73}"/>
                </a:ext>
              </a:extLst>
            </p:cNvPr>
            <p:cNvSpPr/>
            <p:nvPr/>
          </p:nvSpPr>
          <p:spPr>
            <a:xfrm>
              <a:off x="8605531" y="2271174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2" name="Picture 31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A58883CD-20C3-C30C-5EC5-D89E4F8A1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14548021" y="3429000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DCF42A26-313D-136D-3A02-E29DC7779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8397120" y="1938736"/>
            <a:ext cx="808532" cy="80853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</p:spTree>
    <p:extLst>
      <p:ext uri="{BB962C8B-B14F-4D97-AF65-F5344CB8AC3E}">
        <p14:creationId xmlns:p14="http://schemas.microsoft.com/office/powerpoint/2010/main" val="4010980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9BBA23-AEC6-E000-9472-DC5A074EC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F9D72-A006-B887-A8D1-CB9B01176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C09842"/>
                </a:solidFill>
              </a:rPr>
              <a:t>Part II: The Prize</a:t>
            </a:r>
            <a:endParaRPr lang="de-DE" dirty="0">
              <a:solidFill>
                <a:srgbClr val="C09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56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5210B3-A4DC-B99C-2EF9-92EBBE742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3EF61F86-B4D2-B102-73EE-E2ECEB591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1726747" cy="1726747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98E67F1-BD9F-2A4A-903F-985AC26F09E6}"/>
              </a:ext>
            </a:extLst>
          </p:cNvPr>
          <p:cNvSpPr/>
          <p:nvPr/>
        </p:nvSpPr>
        <p:spPr>
          <a:xfrm>
            <a:off x="8629299" y="3091876"/>
            <a:ext cx="674248" cy="674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6B16AB-BF2C-6DAE-19C7-D227454AD335}"/>
              </a:ext>
            </a:extLst>
          </p:cNvPr>
          <p:cNvSpPr/>
          <p:nvPr/>
        </p:nvSpPr>
        <p:spPr>
          <a:xfrm>
            <a:off x="6060221" y="675198"/>
            <a:ext cx="5812404" cy="58124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A04FD5-29CE-34E1-F5F1-0617454E7BC7}"/>
              </a:ext>
            </a:extLst>
          </p:cNvPr>
          <p:cNvSpPr/>
          <p:nvPr/>
        </p:nvSpPr>
        <p:spPr>
          <a:xfrm>
            <a:off x="8890223" y="2233074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7B8F6D-409D-9930-2A49-838897ACF2CB}"/>
              </a:ext>
            </a:extLst>
          </p:cNvPr>
          <p:cNvSpPr/>
          <p:nvPr/>
        </p:nvSpPr>
        <p:spPr>
          <a:xfrm>
            <a:off x="8890223" y="4472526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677528-9228-2133-6813-B88B39CC7C52}"/>
              </a:ext>
            </a:extLst>
          </p:cNvPr>
          <p:cNvSpPr/>
          <p:nvPr/>
        </p:nvSpPr>
        <p:spPr>
          <a:xfrm>
            <a:off x="10009949" y="3352800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51CECD-4C8A-FBD7-770E-AE9CB2D9B0AD}"/>
              </a:ext>
            </a:extLst>
          </p:cNvPr>
          <p:cNvSpPr/>
          <p:nvPr/>
        </p:nvSpPr>
        <p:spPr>
          <a:xfrm>
            <a:off x="7770497" y="3352800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E2AE7F-F572-1D17-E7C8-9BC36AB7CDD5}"/>
              </a:ext>
            </a:extLst>
          </p:cNvPr>
          <p:cNvSpPr/>
          <p:nvPr/>
        </p:nvSpPr>
        <p:spPr>
          <a:xfrm>
            <a:off x="9625947" y="2517904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CB01C8-0E97-5EBC-D2DF-BF3990D71A79}"/>
              </a:ext>
            </a:extLst>
          </p:cNvPr>
          <p:cNvSpPr/>
          <p:nvPr/>
        </p:nvSpPr>
        <p:spPr>
          <a:xfrm>
            <a:off x="8125070" y="2517904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25F370-C081-BD36-DA03-A6D6E7DF9B74}"/>
              </a:ext>
            </a:extLst>
          </p:cNvPr>
          <p:cNvSpPr/>
          <p:nvPr/>
        </p:nvSpPr>
        <p:spPr>
          <a:xfrm>
            <a:off x="8118812" y="4151980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5633C4-7AB4-B3CE-66F5-6090AA1961D8}"/>
              </a:ext>
            </a:extLst>
          </p:cNvPr>
          <p:cNvSpPr/>
          <p:nvPr/>
        </p:nvSpPr>
        <p:spPr>
          <a:xfrm>
            <a:off x="9625947" y="4151980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98BAC45-3109-896D-CC3B-B9BC205DD8A8}"/>
              </a:ext>
            </a:extLst>
          </p:cNvPr>
          <p:cNvSpPr/>
          <p:nvPr/>
        </p:nvSpPr>
        <p:spPr>
          <a:xfrm>
            <a:off x="9118823" y="2253720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077CC1-28DF-B4C6-2570-19FAF8531000}"/>
              </a:ext>
            </a:extLst>
          </p:cNvPr>
          <p:cNvSpPr/>
          <p:nvPr/>
        </p:nvSpPr>
        <p:spPr>
          <a:xfrm>
            <a:off x="9373886" y="2356872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E0C7CD-B4AA-F6E2-7C68-3C2DD5F6236B}"/>
              </a:ext>
            </a:extLst>
          </p:cNvPr>
          <p:cNvSpPr/>
          <p:nvPr/>
        </p:nvSpPr>
        <p:spPr>
          <a:xfrm>
            <a:off x="9802521" y="2706020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F54D81-7768-BD5B-761C-47B7CBDD5A74}"/>
              </a:ext>
            </a:extLst>
          </p:cNvPr>
          <p:cNvSpPr/>
          <p:nvPr/>
        </p:nvSpPr>
        <p:spPr>
          <a:xfrm>
            <a:off x="9954921" y="2984563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08C363-D7F2-8960-827B-86951582E1FC}"/>
              </a:ext>
            </a:extLst>
          </p:cNvPr>
          <p:cNvSpPr/>
          <p:nvPr/>
        </p:nvSpPr>
        <p:spPr>
          <a:xfrm>
            <a:off x="9971849" y="3619130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C9AC7E-323B-D9EA-8401-C895C215E77F}"/>
              </a:ext>
            </a:extLst>
          </p:cNvPr>
          <p:cNvSpPr/>
          <p:nvPr/>
        </p:nvSpPr>
        <p:spPr>
          <a:xfrm>
            <a:off x="9827041" y="3954001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A33027-206F-F42C-DE42-7B84E3F47D07}"/>
              </a:ext>
            </a:extLst>
          </p:cNvPr>
          <p:cNvSpPr/>
          <p:nvPr/>
        </p:nvSpPr>
        <p:spPr>
          <a:xfrm>
            <a:off x="9443534" y="4320126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E0AC89-2902-A8B9-C774-F31CE3AE14D6}"/>
              </a:ext>
            </a:extLst>
          </p:cNvPr>
          <p:cNvSpPr/>
          <p:nvPr/>
        </p:nvSpPr>
        <p:spPr>
          <a:xfrm>
            <a:off x="9185318" y="4434426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E9AA3C-B180-95AA-9D76-315B3EC2C4D8}"/>
              </a:ext>
            </a:extLst>
          </p:cNvPr>
          <p:cNvSpPr/>
          <p:nvPr/>
        </p:nvSpPr>
        <p:spPr>
          <a:xfrm>
            <a:off x="8590723" y="4434426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0D6D0D-E978-FF42-8F3D-8437CBC9F507}"/>
              </a:ext>
            </a:extLst>
          </p:cNvPr>
          <p:cNvSpPr/>
          <p:nvPr/>
        </p:nvSpPr>
        <p:spPr>
          <a:xfrm>
            <a:off x="8350468" y="4320126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BAA8919-427D-007B-373A-B2F479910779}"/>
              </a:ext>
            </a:extLst>
          </p:cNvPr>
          <p:cNvSpPr/>
          <p:nvPr/>
        </p:nvSpPr>
        <p:spPr>
          <a:xfrm>
            <a:off x="7932404" y="3951374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F7719B-4A2A-5EFD-9073-679571C4D6FB}"/>
              </a:ext>
            </a:extLst>
          </p:cNvPr>
          <p:cNvSpPr/>
          <p:nvPr/>
        </p:nvSpPr>
        <p:spPr>
          <a:xfrm>
            <a:off x="7808597" y="3651476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A90AD6-4313-A493-E8F1-5D6A99228C5A}"/>
              </a:ext>
            </a:extLst>
          </p:cNvPr>
          <p:cNvSpPr/>
          <p:nvPr/>
        </p:nvSpPr>
        <p:spPr>
          <a:xfrm>
            <a:off x="7809555" y="3015676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B904CC-D57D-B703-5C72-27BA50B1D780}"/>
              </a:ext>
            </a:extLst>
          </p:cNvPr>
          <p:cNvSpPr/>
          <p:nvPr/>
        </p:nvSpPr>
        <p:spPr>
          <a:xfrm>
            <a:off x="7939845" y="2747268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AF7BD57-C7D4-486B-004E-852B136CC821}"/>
              </a:ext>
            </a:extLst>
          </p:cNvPr>
          <p:cNvSpPr/>
          <p:nvPr/>
        </p:nvSpPr>
        <p:spPr>
          <a:xfrm>
            <a:off x="8350468" y="2372638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502745-E143-019D-C103-DCB54F16E249}"/>
              </a:ext>
            </a:extLst>
          </p:cNvPr>
          <p:cNvSpPr/>
          <p:nvPr/>
        </p:nvSpPr>
        <p:spPr>
          <a:xfrm>
            <a:off x="8605531" y="2271174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A29FECB3-A33F-A9D2-17B8-91287673D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8397120" y="1938736"/>
            <a:ext cx="808532" cy="80853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  <p:pic>
        <p:nvPicPr>
          <p:cNvPr id="2" name="Picture 1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3EC57454-E6A8-A9C1-7DA7-DEF1756A3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3001758" y="917446"/>
            <a:ext cx="1913340" cy="191334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247312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20D39-BCA6-ACE8-4858-8865B790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ACF59C84-934B-9ADC-7D96-4B9A0F8F7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03" y="1359966"/>
            <a:ext cx="5761038" cy="428877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2E861-7BE0-A96F-0927-6823D08FC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85" y="309466"/>
            <a:ext cx="2275754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C098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endParaRPr lang="de-DE" sz="4800" dirty="0">
              <a:solidFill>
                <a:srgbClr val="C098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BE5D5-8729-7BC8-8C43-414AAA077446}"/>
              </a:ext>
            </a:extLst>
          </p:cNvPr>
          <p:cNvSpPr txBox="1"/>
          <p:nvPr/>
        </p:nvSpPr>
        <p:spPr>
          <a:xfrm>
            <a:off x="535259" y="1747024"/>
            <a:ext cx="43935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“Panem”, a dystopian future of the USA</a:t>
            </a:r>
          </a:p>
          <a:p>
            <a:endParaRPr lang="en-GB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Divided into 12 Districts and the Capitol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The story takes place 10 years after a war between the Districts and the Capitol</a:t>
            </a:r>
            <a:endParaRPr lang="de-DE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671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DAD42-4AB6-6080-FF97-8601CB67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F0A87239-02A1-514B-8112-AE0C73CB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1726747" cy="1726747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33686A-6477-0849-EAAD-5F0656406CA2}"/>
              </a:ext>
            </a:extLst>
          </p:cNvPr>
          <p:cNvSpPr/>
          <p:nvPr/>
        </p:nvSpPr>
        <p:spPr>
          <a:xfrm>
            <a:off x="8629299" y="3091876"/>
            <a:ext cx="674248" cy="674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338DC-6ECB-D382-6278-FA670FF3F76C}"/>
              </a:ext>
            </a:extLst>
          </p:cNvPr>
          <p:cNvSpPr/>
          <p:nvPr/>
        </p:nvSpPr>
        <p:spPr>
          <a:xfrm>
            <a:off x="6060221" y="675198"/>
            <a:ext cx="5812404" cy="58124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800C5F0F-4BD5-6A21-BCE7-0CD92267C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9386643" y="1270067"/>
            <a:ext cx="864372" cy="86437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  <p:pic>
        <p:nvPicPr>
          <p:cNvPr id="2" name="Picture 1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1C2707F5-20EE-E54F-2920-432498DA2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4496926" y="-2715441"/>
            <a:ext cx="1913340" cy="191334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02568D7-681B-E762-F6F9-1872D9945551}"/>
              </a:ext>
            </a:extLst>
          </p:cNvPr>
          <p:cNvSpPr/>
          <p:nvPr/>
        </p:nvSpPr>
        <p:spPr>
          <a:xfrm>
            <a:off x="8180595" y="3880132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173FAD-1B59-9E25-4CB5-43B118311C64}"/>
              </a:ext>
            </a:extLst>
          </p:cNvPr>
          <p:cNvSpPr/>
          <p:nvPr/>
        </p:nvSpPr>
        <p:spPr>
          <a:xfrm>
            <a:off x="9406864" y="3689924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891302-5E39-1379-3A4D-EB9DA4C02EA6}"/>
              </a:ext>
            </a:extLst>
          </p:cNvPr>
          <p:cNvSpPr/>
          <p:nvPr/>
        </p:nvSpPr>
        <p:spPr>
          <a:xfrm>
            <a:off x="7577478" y="3091876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330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AC2543-E5BE-DD09-7C32-56F0ED92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0098D092-E81C-A80F-04CE-013508708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1726747" cy="1726747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7C2094D-4FE6-3109-6932-FEC1755DA314}"/>
              </a:ext>
            </a:extLst>
          </p:cNvPr>
          <p:cNvSpPr/>
          <p:nvPr/>
        </p:nvSpPr>
        <p:spPr>
          <a:xfrm>
            <a:off x="8629299" y="3091876"/>
            <a:ext cx="674248" cy="674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3A1F71-871F-2753-95A1-7244D1EF8447}"/>
              </a:ext>
            </a:extLst>
          </p:cNvPr>
          <p:cNvSpPr/>
          <p:nvPr/>
        </p:nvSpPr>
        <p:spPr>
          <a:xfrm>
            <a:off x="6060221" y="675198"/>
            <a:ext cx="5812404" cy="581240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AFA21170-B654-51D1-941D-FE5B9A187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9156958" y="1702253"/>
            <a:ext cx="1140338" cy="1140338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  <p:pic>
        <p:nvPicPr>
          <p:cNvPr id="2" name="Picture 1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8FF370ED-4855-CBE2-5F96-39CA9697A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4496926" y="-2715441"/>
            <a:ext cx="1913340" cy="191334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  <p:pic>
        <p:nvPicPr>
          <p:cNvPr id="32" name="Picture 31" descr="A person with a beard and mustache sitting in a chair&#10;&#10;Description automatically generated">
            <a:extLst>
              <a:ext uri="{FF2B5EF4-FFF2-40B4-BE49-F238E27FC236}">
                <a16:creationId xmlns:a16="http://schemas.microsoft.com/office/drawing/2014/main" id="{31624FA6-BA68-3896-668A-C77546C1A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" r="21238"/>
          <a:stretch>
            <a:fillRect/>
          </a:stretch>
        </p:blipFill>
        <p:spPr>
          <a:xfrm>
            <a:off x="13273747" y="-299353"/>
            <a:ext cx="3391229" cy="3391229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448486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10DFF2-8EE6-1331-99AD-C12691531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0B22E046-7F0B-3C4B-E327-58AA76915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3391230" cy="339123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2" name="Picture 1" descr="A person holding a microphone&#10;&#10;Description automatically generated">
            <a:extLst>
              <a:ext uri="{FF2B5EF4-FFF2-40B4-BE49-F238E27FC236}">
                <a16:creationId xmlns:a16="http://schemas.microsoft.com/office/drawing/2014/main" id="{F4904737-3BCA-DF3D-49A0-9F232DAEF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13395325" y="1702253"/>
            <a:ext cx="1140338" cy="1140338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  <p:pic>
        <p:nvPicPr>
          <p:cNvPr id="33" name="Picture 32" descr="A person with a beard and mustache sitting in a chair&#10;&#10;Description automatically generated">
            <a:extLst>
              <a:ext uri="{FF2B5EF4-FFF2-40B4-BE49-F238E27FC236}">
                <a16:creationId xmlns:a16="http://schemas.microsoft.com/office/drawing/2014/main" id="{9A71EBAB-607F-25F0-3C94-773F9A735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" r="21238"/>
          <a:stretch>
            <a:fillRect/>
          </a:stretch>
        </p:blipFill>
        <p:spPr>
          <a:xfrm>
            <a:off x="6986722" y="1702252"/>
            <a:ext cx="3391229" cy="3391229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250856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A8BC8F-BDF2-E4D2-E369-3D7C6BD32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8E79-DBD6-B968-0DB4-E121EAD5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C09842"/>
                </a:solidFill>
              </a:rPr>
              <a:t>Part III: The Peacekeeper</a:t>
            </a:r>
            <a:endParaRPr lang="de-DE" dirty="0">
              <a:solidFill>
                <a:srgbClr val="C09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59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C6FEE1-244D-DCD5-DBFC-4A24AB7AB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7BAB25A6-52FF-BDE6-72EB-E41AE82C4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3391230" cy="339123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BFE7016A-A9B6-B3A2-3309-B512084D2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r="1818" b="3635"/>
          <a:stretch>
            <a:fillRect/>
          </a:stretch>
        </p:blipFill>
        <p:spPr>
          <a:xfrm>
            <a:off x="12512028" y="6090955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0070C0"/>
            </a:solidFill>
          </a:ln>
        </p:spPr>
      </p:pic>
      <p:pic>
        <p:nvPicPr>
          <p:cNvPr id="2" name="Picture 1" descr="A person holding a microphone&#10;&#10;Description automatically generated">
            <a:extLst>
              <a:ext uri="{FF2B5EF4-FFF2-40B4-BE49-F238E27FC236}">
                <a16:creationId xmlns:a16="http://schemas.microsoft.com/office/drawing/2014/main" id="{627F8A2A-B272-B8E1-EAA7-68A22952C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8230962" y="1933833"/>
            <a:ext cx="2990333" cy="2990333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</p:spTree>
    <p:extLst>
      <p:ext uri="{BB962C8B-B14F-4D97-AF65-F5344CB8AC3E}">
        <p14:creationId xmlns:p14="http://schemas.microsoft.com/office/powerpoint/2010/main" val="2317771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D2FA6-A6AC-796B-5754-B7C93E9B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27EE38AF-74A3-CD73-F5EB-62540E98C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3391230" cy="339123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CE273CB0-0EC5-59D1-93EE-13BD5E585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r="1818" b="3635"/>
          <a:stretch>
            <a:fillRect/>
          </a:stretch>
        </p:blipFill>
        <p:spPr>
          <a:xfrm>
            <a:off x="7830067" y="1922790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0070C0"/>
            </a:solidFill>
          </a:ln>
        </p:spPr>
      </p:pic>
      <p:pic>
        <p:nvPicPr>
          <p:cNvPr id="2" name="Picture 1" descr="A person holding a microphone&#10;&#10;Description automatically generated">
            <a:extLst>
              <a:ext uri="{FF2B5EF4-FFF2-40B4-BE49-F238E27FC236}">
                <a16:creationId xmlns:a16="http://schemas.microsoft.com/office/drawing/2014/main" id="{904771AD-0829-81EC-9579-25100E440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12586719" y="-580658"/>
            <a:ext cx="1377777" cy="1377777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  <p:pic>
        <p:nvPicPr>
          <p:cNvPr id="4" name="Graphic 3" descr="Lightning bolt outline">
            <a:extLst>
              <a:ext uri="{FF2B5EF4-FFF2-40B4-BE49-F238E27FC236}">
                <a16:creationId xmlns:a16="http://schemas.microsoft.com/office/drawing/2014/main" id="{AE3E1ECE-DBCD-F0ED-F2D7-31A9F1209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033" y="2533328"/>
            <a:ext cx="1791343" cy="17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74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9A769-47FB-1B12-30EB-3C340824B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CEF956E0-CAEA-9991-7F07-B3CD7AE3E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3391230" cy="339123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BDEAAEC7-6548-CAB9-6409-34BB9DE47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r="1818" b="3635"/>
          <a:stretch>
            <a:fillRect/>
          </a:stretch>
        </p:blipFill>
        <p:spPr>
          <a:xfrm>
            <a:off x="7830067" y="1922790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0070C0"/>
            </a:solidFill>
          </a:ln>
        </p:spPr>
      </p:pic>
      <p:pic>
        <p:nvPicPr>
          <p:cNvPr id="2" name="Picture 1" descr="A person holding a microphone&#10;&#10;Description automatically generated">
            <a:extLst>
              <a:ext uri="{FF2B5EF4-FFF2-40B4-BE49-F238E27FC236}">
                <a16:creationId xmlns:a16="http://schemas.microsoft.com/office/drawing/2014/main" id="{9C56EFAE-8EF1-44DC-97C7-2F772D99C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12586719" y="-580658"/>
            <a:ext cx="1377777" cy="1377777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  <p:pic>
        <p:nvPicPr>
          <p:cNvPr id="4" name="Graphic 3" descr="Lightning bolt outline">
            <a:extLst>
              <a:ext uri="{FF2B5EF4-FFF2-40B4-BE49-F238E27FC236}">
                <a16:creationId xmlns:a16="http://schemas.microsoft.com/office/drawing/2014/main" id="{096899C2-1F79-75DF-C3DE-9D1D5ECF6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033" y="2533328"/>
            <a:ext cx="1791343" cy="1791343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AF539D89-F94B-BAE7-1E1B-68DC85BC3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9335" y="2050926"/>
            <a:ext cx="2693884" cy="26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67FFC-4A11-6C94-22DD-751D951F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18DDCBD2-0885-CEC2-58FB-2FCF63EAF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3391230" cy="339123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DBFEB501-7EB2-EB05-B751-DDD11246F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r="1818" b="3635"/>
          <a:stretch>
            <a:fillRect/>
          </a:stretch>
        </p:blipFill>
        <p:spPr>
          <a:xfrm>
            <a:off x="14130659" y="6106483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0070C0"/>
            </a:solidFill>
          </a:ln>
        </p:spPr>
      </p:pic>
      <p:pic>
        <p:nvPicPr>
          <p:cNvPr id="2" name="Picture 1" descr="A person holding a microphone&#10;&#10;Description automatically generated">
            <a:extLst>
              <a:ext uri="{FF2B5EF4-FFF2-40B4-BE49-F238E27FC236}">
                <a16:creationId xmlns:a16="http://schemas.microsoft.com/office/drawing/2014/main" id="{7BAA242D-1B18-9EC2-6738-47BCB00EE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7667229" y="1702253"/>
            <a:ext cx="3391229" cy="3391229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3BAE3093-06AD-51C6-17EF-54E87CB00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89927" y="6234619"/>
            <a:ext cx="2693884" cy="26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85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A9DD3F-1F68-D9B2-5C73-367DF080A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E1B88C67-BE5C-049C-7311-4950852AF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4400385" y="1733385"/>
            <a:ext cx="3391230" cy="339123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2" name="Picture 1" descr="A person holding a microphone&#10;&#10;Description automatically generated">
            <a:extLst>
              <a:ext uri="{FF2B5EF4-FFF2-40B4-BE49-F238E27FC236}">
                <a16:creationId xmlns:a16="http://schemas.microsoft.com/office/drawing/2014/main" id="{FAAE1AA2-4C8F-8C55-1E20-320386E39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12953213" y="-965791"/>
            <a:ext cx="3391229" cy="3391229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</p:spTree>
    <p:extLst>
      <p:ext uri="{BB962C8B-B14F-4D97-AF65-F5344CB8AC3E}">
        <p14:creationId xmlns:p14="http://schemas.microsoft.com/office/powerpoint/2010/main" val="3059440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68E5E-6D40-2515-9119-28D1B97A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02B9F360-B635-02D9-7AA5-ED3BB32EC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1895179" y="1733385"/>
            <a:ext cx="3391230" cy="339123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3" name="Picture 2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A4E56816-762E-2092-0205-291C74902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6195008" y="1102291"/>
            <a:ext cx="4602428" cy="4602428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489204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44F79D-0F51-E3CE-E743-32003CDD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20872DB-937B-FB98-0134-E15F5B31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85" y="309466"/>
            <a:ext cx="5398936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C098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Hunger Games</a:t>
            </a:r>
            <a:endParaRPr lang="de-DE" sz="4800" dirty="0">
              <a:solidFill>
                <a:srgbClr val="C098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7945460-CFE8-0544-66F7-114C31A769F8}"/>
              </a:ext>
            </a:extLst>
          </p:cNvPr>
          <p:cNvGrpSpPr/>
          <p:nvPr/>
        </p:nvGrpSpPr>
        <p:grpSpPr>
          <a:xfrm>
            <a:off x="6060221" y="675198"/>
            <a:ext cx="5812404" cy="5812404"/>
            <a:chOff x="6060221" y="675198"/>
            <a:chExt cx="5812404" cy="58124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0EC87C9-A857-5182-4A7C-7A58CBFECF3C}"/>
                </a:ext>
              </a:extLst>
            </p:cNvPr>
            <p:cNvSpPr/>
            <p:nvPr/>
          </p:nvSpPr>
          <p:spPr>
            <a:xfrm>
              <a:off x="8629299" y="3091876"/>
              <a:ext cx="674248" cy="6742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F3E6464-9D7E-306A-7339-2AEB9B0B82CB}"/>
                </a:ext>
              </a:extLst>
            </p:cNvPr>
            <p:cNvSpPr/>
            <p:nvPr/>
          </p:nvSpPr>
          <p:spPr>
            <a:xfrm>
              <a:off x="6060221" y="675198"/>
              <a:ext cx="5812404" cy="58124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9C84F6A-252D-6E14-6018-2D6348E6E835}"/>
                </a:ext>
              </a:extLst>
            </p:cNvPr>
            <p:cNvSpPr/>
            <p:nvPr/>
          </p:nvSpPr>
          <p:spPr>
            <a:xfrm>
              <a:off x="8890223" y="2233074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6D84E4-21FB-DF64-BB9E-5A3B0FBAF743}"/>
                </a:ext>
              </a:extLst>
            </p:cNvPr>
            <p:cNvSpPr/>
            <p:nvPr/>
          </p:nvSpPr>
          <p:spPr>
            <a:xfrm>
              <a:off x="8890223" y="44725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1784B0-BF3D-1E54-4F80-1578F75A4B8F}"/>
                </a:ext>
              </a:extLst>
            </p:cNvPr>
            <p:cNvSpPr/>
            <p:nvPr/>
          </p:nvSpPr>
          <p:spPr>
            <a:xfrm>
              <a:off x="10009949" y="3352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927781F-535A-5A5F-7EED-BB68733916EC}"/>
                </a:ext>
              </a:extLst>
            </p:cNvPr>
            <p:cNvSpPr/>
            <p:nvPr/>
          </p:nvSpPr>
          <p:spPr>
            <a:xfrm>
              <a:off x="7770497" y="3352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9D6CA8E-F9BB-AC78-5110-362B5C813E08}"/>
                </a:ext>
              </a:extLst>
            </p:cNvPr>
            <p:cNvSpPr/>
            <p:nvPr/>
          </p:nvSpPr>
          <p:spPr>
            <a:xfrm>
              <a:off x="9625947" y="2517904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C8287E-B594-F2DB-E367-59579E485110}"/>
                </a:ext>
              </a:extLst>
            </p:cNvPr>
            <p:cNvSpPr/>
            <p:nvPr/>
          </p:nvSpPr>
          <p:spPr>
            <a:xfrm>
              <a:off x="8125070" y="2517904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C3A3EC-CFFD-7F6D-9C20-49138215DC5C}"/>
                </a:ext>
              </a:extLst>
            </p:cNvPr>
            <p:cNvSpPr/>
            <p:nvPr/>
          </p:nvSpPr>
          <p:spPr>
            <a:xfrm>
              <a:off x="8118812" y="415198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7D4F013-0033-BB76-2E44-CE638D651DCF}"/>
                </a:ext>
              </a:extLst>
            </p:cNvPr>
            <p:cNvSpPr/>
            <p:nvPr/>
          </p:nvSpPr>
          <p:spPr>
            <a:xfrm>
              <a:off x="9625947" y="415198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67BAA07-833A-2087-5F49-1D444D1F9AB0}"/>
                </a:ext>
              </a:extLst>
            </p:cNvPr>
            <p:cNvSpPr/>
            <p:nvPr/>
          </p:nvSpPr>
          <p:spPr>
            <a:xfrm>
              <a:off x="9118823" y="225372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47F2E10-71CA-EBE6-F726-02468E6A6F89}"/>
                </a:ext>
              </a:extLst>
            </p:cNvPr>
            <p:cNvSpPr/>
            <p:nvPr/>
          </p:nvSpPr>
          <p:spPr>
            <a:xfrm>
              <a:off x="9373886" y="2356872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002AD14-3DB7-019A-FF35-6E25DA0899C4}"/>
                </a:ext>
              </a:extLst>
            </p:cNvPr>
            <p:cNvSpPr/>
            <p:nvPr/>
          </p:nvSpPr>
          <p:spPr>
            <a:xfrm>
              <a:off x="9802521" y="270602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0DA3D7-7B9D-38C4-4494-22A0090A8BA2}"/>
                </a:ext>
              </a:extLst>
            </p:cNvPr>
            <p:cNvSpPr/>
            <p:nvPr/>
          </p:nvSpPr>
          <p:spPr>
            <a:xfrm>
              <a:off x="9954921" y="2984563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F52F2F9-32E2-4D31-D9A2-0AA251F79CF2}"/>
                </a:ext>
              </a:extLst>
            </p:cNvPr>
            <p:cNvSpPr/>
            <p:nvPr/>
          </p:nvSpPr>
          <p:spPr>
            <a:xfrm>
              <a:off x="9971849" y="361913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A17BEB-FF11-D475-0AE7-07CA74E2F964}"/>
                </a:ext>
              </a:extLst>
            </p:cNvPr>
            <p:cNvSpPr/>
            <p:nvPr/>
          </p:nvSpPr>
          <p:spPr>
            <a:xfrm>
              <a:off x="9827041" y="395400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E968554-AE81-830D-B608-C6906E34BCEE}"/>
                </a:ext>
              </a:extLst>
            </p:cNvPr>
            <p:cNvSpPr/>
            <p:nvPr/>
          </p:nvSpPr>
          <p:spPr>
            <a:xfrm>
              <a:off x="9443534" y="43201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46FAA1-34E5-F30F-AE7F-3AE9324C4BA8}"/>
                </a:ext>
              </a:extLst>
            </p:cNvPr>
            <p:cNvSpPr/>
            <p:nvPr/>
          </p:nvSpPr>
          <p:spPr>
            <a:xfrm>
              <a:off x="9185318" y="44344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E25A99E-7645-C9D9-8871-5E50B89057F9}"/>
                </a:ext>
              </a:extLst>
            </p:cNvPr>
            <p:cNvSpPr/>
            <p:nvPr/>
          </p:nvSpPr>
          <p:spPr>
            <a:xfrm>
              <a:off x="8590723" y="44344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13CB0E2-8D46-6E23-5E83-3A39F56F7022}"/>
                </a:ext>
              </a:extLst>
            </p:cNvPr>
            <p:cNvSpPr/>
            <p:nvPr/>
          </p:nvSpPr>
          <p:spPr>
            <a:xfrm>
              <a:off x="8350468" y="43201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E91B9C9-15A9-C4BF-BD2D-018C5510B7E3}"/>
                </a:ext>
              </a:extLst>
            </p:cNvPr>
            <p:cNvSpPr/>
            <p:nvPr/>
          </p:nvSpPr>
          <p:spPr>
            <a:xfrm>
              <a:off x="7932404" y="3951374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291B8FA-6C0C-09D1-ED5C-B5DEB805F446}"/>
                </a:ext>
              </a:extLst>
            </p:cNvPr>
            <p:cNvSpPr/>
            <p:nvPr/>
          </p:nvSpPr>
          <p:spPr>
            <a:xfrm>
              <a:off x="7808597" y="365147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EFAD75-BEF1-75E0-80AE-17655FCAD6FF}"/>
                </a:ext>
              </a:extLst>
            </p:cNvPr>
            <p:cNvSpPr/>
            <p:nvPr/>
          </p:nvSpPr>
          <p:spPr>
            <a:xfrm>
              <a:off x="7809555" y="301567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63E9CA7-906E-3D57-563D-D6DE94408092}"/>
                </a:ext>
              </a:extLst>
            </p:cNvPr>
            <p:cNvSpPr/>
            <p:nvPr/>
          </p:nvSpPr>
          <p:spPr>
            <a:xfrm>
              <a:off x="7939845" y="274726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7D6BADF-E5E2-A0B1-54F1-4E8A7ADEBECA}"/>
                </a:ext>
              </a:extLst>
            </p:cNvPr>
            <p:cNvSpPr/>
            <p:nvPr/>
          </p:nvSpPr>
          <p:spPr>
            <a:xfrm>
              <a:off x="8350468" y="237263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5884498-BAF5-0E22-4B84-3911170EAB32}"/>
                </a:ext>
              </a:extLst>
            </p:cNvPr>
            <p:cNvSpPr/>
            <p:nvPr/>
          </p:nvSpPr>
          <p:spPr>
            <a:xfrm>
              <a:off x="8605531" y="2271174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B774CAC-11B2-43E6-D35C-B164A8B6C8C9}"/>
              </a:ext>
            </a:extLst>
          </p:cNvPr>
          <p:cNvSpPr txBox="1"/>
          <p:nvPr/>
        </p:nvSpPr>
        <p:spPr>
          <a:xfrm>
            <a:off x="535259" y="1747024"/>
            <a:ext cx="4393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 “game” to the death between 2 “tributes” from each district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Introduced after the war</a:t>
            </a:r>
            <a:endParaRPr lang="de-DE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077E3D-F3DC-FB44-0183-6E533DC4B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37EB-DAE4-1853-FDC7-89931F375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2291"/>
            <a:ext cx="9144000" cy="44136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Book relate to the Semester-Topic</a:t>
            </a:r>
            <a:b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“Individual &amp; Society: </a:t>
            </a:r>
            <a:b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Aims and Ambitions?</a:t>
            </a:r>
            <a:endParaRPr lang="de-DE" dirty="0">
              <a:solidFill>
                <a:srgbClr val="EEDB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21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62A2E0-0B64-D2E7-719D-5918F08F5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6CDA1D-A09A-56FF-F6F8-19864B8C795B}"/>
              </a:ext>
            </a:extLst>
          </p:cNvPr>
          <p:cNvSpPr txBox="1"/>
          <p:nvPr/>
        </p:nvSpPr>
        <p:spPr>
          <a:xfrm>
            <a:off x="572836" y="2235539"/>
            <a:ext cx="97486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The Hunger Games as a Social Mechanism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The Conflict Between Personal and Societal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Society’s Influence on Individual Ambitions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C49AB0-4976-A011-A429-74FC5C743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5289"/>
            <a:ext cx="9144000" cy="1695484"/>
          </a:xfrm>
        </p:spPr>
        <p:txBody>
          <a:bodyPr>
            <a:normAutofit fontScale="90000"/>
          </a:bodyPr>
          <a:lstStyle/>
          <a:p>
            <a:b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“Individual &amp; Society: </a:t>
            </a:r>
            <a:b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solidFill>
                  <a:srgbClr val="EEDB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Aims and Ambitions?</a:t>
            </a:r>
            <a:endParaRPr lang="de-DE" dirty="0">
              <a:solidFill>
                <a:srgbClr val="EEDB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1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C0D05-C1B3-3EF7-2DE9-1CEA394C1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EF5DDE-41AC-0A43-4BB2-3DF60523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4" y="538694"/>
            <a:ext cx="11096631" cy="578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46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1106D2-A6BD-C6A9-C6CA-C5C7E91B7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994E27-6EA4-883E-45F9-656FA55A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80" y="488515"/>
            <a:ext cx="9336039" cy="58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2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F21360-9D54-5494-866F-A4E56039B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35F0-E06A-D684-E23C-A356F7A3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85" y="309466"/>
            <a:ext cx="4564049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C098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Coriolanus Snow</a:t>
            </a:r>
            <a:endParaRPr lang="de-DE" sz="4800" dirty="0">
              <a:solidFill>
                <a:srgbClr val="C098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frame of flowers and birds&#10;&#10;Description automatically generated">
            <a:extLst>
              <a:ext uri="{FF2B5EF4-FFF2-40B4-BE49-F238E27FC236}">
                <a16:creationId xmlns:a16="http://schemas.microsoft.com/office/drawing/2014/main" id="{13158BA9-00AB-3654-4F15-9FFA1F79F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7" r="20075"/>
          <a:stretch/>
        </p:blipFill>
        <p:spPr>
          <a:xfrm>
            <a:off x="4880911" y="0"/>
            <a:ext cx="7311089" cy="6858000"/>
          </a:xfrm>
          <a:prstGeom prst="rect">
            <a:avLst/>
          </a:prstGeom>
        </p:spPr>
      </p:pic>
      <p:pic>
        <p:nvPicPr>
          <p:cNvPr id="9" name="Picture 8" descr="A person in a red suit&#10;&#10;Description automatically generated">
            <a:extLst>
              <a:ext uri="{FF2B5EF4-FFF2-40B4-BE49-F238E27FC236}">
                <a16:creationId xmlns:a16="http://schemas.microsoft.com/office/drawing/2014/main" id="{B7890D01-F355-1835-BA2C-E5EC7B195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6837931" y="1508993"/>
            <a:ext cx="3524270" cy="352427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ED42AD-509C-035A-82F8-CB149B883976}"/>
              </a:ext>
            </a:extLst>
          </p:cNvPr>
          <p:cNvCxnSpPr/>
          <p:nvPr/>
        </p:nvCxnSpPr>
        <p:spPr>
          <a:xfrm>
            <a:off x="4880911" y="0"/>
            <a:ext cx="0" cy="685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6BA182-79B1-066F-6769-8ED6E695C21E}"/>
              </a:ext>
            </a:extLst>
          </p:cNvPr>
          <p:cNvSpPr txBox="1"/>
          <p:nvPr/>
        </p:nvSpPr>
        <p:spPr>
          <a:xfrm>
            <a:off x="535259" y="1747024"/>
            <a:ext cx="439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Protagonist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Mentor in the Hunger Games</a:t>
            </a:r>
            <a:endParaRPr lang="de-DE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10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9BBE0A-D94D-1F04-3AF9-49563C1F1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red suit&#10;&#10;Description automatically generated">
            <a:extLst>
              <a:ext uri="{FF2B5EF4-FFF2-40B4-BE49-F238E27FC236}">
                <a16:creationId xmlns:a16="http://schemas.microsoft.com/office/drawing/2014/main" id="{A5FC0784-D204-1467-12DE-E02386304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8101428" y="1764918"/>
            <a:ext cx="3013200" cy="301320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noFill/>
          </a:ln>
        </p:spPr>
      </p:pic>
      <p:pic>
        <p:nvPicPr>
          <p:cNvPr id="3" name="Picture 2" descr="A person sitting in a chair&#10;&#10;Description automatically generated">
            <a:extLst>
              <a:ext uri="{FF2B5EF4-FFF2-40B4-BE49-F238E27FC236}">
                <a16:creationId xmlns:a16="http://schemas.microsoft.com/office/drawing/2014/main" id="{30E65A16-452F-2225-9513-F4E479AB2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r="4337" b="1864"/>
          <a:stretch>
            <a:fillRect/>
          </a:stretch>
        </p:blipFill>
        <p:spPr>
          <a:xfrm>
            <a:off x="4577157" y="1764918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noFill/>
          </a:ln>
        </p:spPr>
      </p:pic>
      <p:pic>
        <p:nvPicPr>
          <p:cNvPr id="4" name="Picture 3" descr="A person holding a rose&#10;&#10;Description automatically generated">
            <a:extLst>
              <a:ext uri="{FF2B5EF4-FFF2-40B4-BE49-F238E27FC236}">
                <a16:creationId xmlns:a16="http://schemas.microsoft.com/office/drawing/2014/main" id="{E7636F17-9006-6BB0-1B20-13E0DF72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r="17325"/>
          <a:stretch>
            <a:fillRect/>
          </a:stretch>
        </p:blipFill>
        <p:spPr>
          <a:xfrm>
            <a:off x="1052886" y="1764918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3CB059-EA07-2B3D-B652-9CC1B3BC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85" y="309466"/>
            <a:ext cx="4564049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C098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Snow family</a:t>
            </a:r>
            <a:endParaRPr lang="de-DE" sz="4800" dirty="0">
              <a:solidFill>
                <a:srgbClr val="C098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3BDB5-9027-C642-F060-D06C5CD17390}"/>
              </a:ext>
            </a:extLst>
          </p:cNvPr>
          <p:cNvSpPr txBox="1"/>
          <p:nvPr/>
        </p:nvSpPr>
        <p:spPr>
          <a:xfrm>
            <a:off x="1159727" y="4981568"/>
            <a:ext cx="280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Grandma’am</a:t>
            </a:r>
            <a:endParaRPr lang="en-GB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(Grandmother)</a:t>
            </a:r>
            <a:endParaRPr lang="de-DE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27458-4556-00D2-4608-404E85042301}"/>
              </a:ext>
            </a:extLst>
          </p:cNvPr>
          <p:cNvSpPr txBox="1"/>
          <p:nvPr/>
        </p:nvSpPr>
        <p:spPr>
          <a:xfrm>
            <a:off x="4834430" y="4981567"/>
            <a:ext cx="249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Tigris</a:t>
            </a:r>
          </a:p>
          <a:p>
            <a:pPr algn="ctr"/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(Cousin)</a:t>
            </a:r>
            <a:endParaRPr lang="de-DE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B461B8-0E50-566C-7689-C8FE2CC46D18}"/>
              </a:ext>
            </a:extLst>
          </p:cNvPr>
          <p:cNvSpPr txBox="1"/>
          <p:nvPr/>
        </p:nvSpPr>
        <p:spPr>
          <a:xfrm>
            <a:off x="8358701" y="4981566"/>
            <a:ext cx="249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Coriolanus</a:t>
            </a:r>
            <a:endParaRPr lang="de-DE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210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572E4-DA20-B135-62FC-573E2B8D6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rame of flowers and birds&#10;&#10;Description automatically generated">
            <a:extLst>
              <a:ext uri="{FF2B5EF4-FFF2-40B4-BE49-F238E27FC236}">
                <a16:creationId xmlns:a16="http://schemas.microsoft.com/office/drawing/2014/main" id="{D664EBDB-045B-45F5-A7A0-065996A7E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7" r="20075"/>
          <a:stretch/>
        </p:blipFill>
        <p:spPr>
          <a:xfrm>
            <a:off x="4880911" y="0"/>
            <a:ext cx="7311089" cy="6858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096929-D2D5-1CDB-7C09-CE52DF6A5372}"/>
              </a:ext>
            </a:extLst>
          </p:cNvPr>
          <p:cNvCxnSpPr/>
          <p:nvPr/>
        </p:nvCxnSpPr>
        <p:spPr>
          <a:xfrm>
            <a:off x="4880911" y="0"/>
            <a:ext cx="0" cy="685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4D4B8A0E-9CED-6859-18B1-4D3BC054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6972108" y="1582309"/>
            <a:ext cx="3261389" cy="3261389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D5D42B-9B81-AB20-B53D-7199FD18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85" y="309466"/>
            <a:ext cx="4564049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C098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Lucy Gray Baird</a:t>
            </a:r>
            <a:endParaRPr lang="de-DE" sz="4800" dirty="0">
              <a:solidFill>
                <a:srgbClr val="C098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33177-AFFC-63B7-3E5D-CF41680E5F31}"/>
              </a:ext>
            </a:extLst>
          </p:cNvPr>
          <p:cNvSpPr txBox="1"/>
          <p:nvPr/>
        </p:nvSpPr>
        <p:spPr>
          <a:xfrm>
            <a:off x="535259" y="1747024"/>
            <a:ext cx="4393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Deuteragonist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Coriolanus’ Tribute in the Hunger Games </a:t>
            </a:r>
          </a:p>
        </p:txBody>
      </p:sp>
    </p:spTree>
    <p:extLst>
      <p:ext uri="{BB962C8B-B14F-4D97-AF65-F5344CB8AC3E}">
        <p14:creationId xmlns:p14="http://schemas.microsoft.com/office/powerpoint/2010/main" val="3274159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34C269-5C80-DAD4-E97C-18DDDA915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ith a beard and mustache sitting in a chair&#10;&#10;Description automatically generated">
            <a:extLst>
              <a:ext uri="{FF2B5EF4-FFF2-40B4-BE49-F238E27FC236}">
                <a16:creationId xmlns:a16="http://schemas.microsoft.com/office/drawing/2014/main" id="{C8619EBC-CD77-9A85-E8A6-CC2927AAC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" r="21238"/>
          <a:stretch>
            <a:fillRect/>
          </a:stretch>
        </p:blipFill>
        <p:spPr>
          <a:xfrm>
            <a:off x="4577156" y="1802087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noFill/>
          </a:ln>
        </p:spPr>
      </p:pic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id="{11B07CEA-726C-0A5F-6376-A05824A51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r="1818" b="3635"/>
          <a:stretch>
            <a:fillRect/>
          </a:stretch>
        </p:blipFill>
        <p:spPr>
          <a:xfrm>
            <a:off x="8101427" y="1802087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noFill/>
          </a:ln>
        </p:spPr>
      </p:pic>
      <p:pic>
        <p:nvPicPr>
          <p:cNvPr id="11" name="Picture 10" descr="A person in a red and white dress&#10;&#10;Description automatically generated">
            <a:extLst>
              <a:ext uri="{FF2B5EF4-FFF2-40B4-BE49-F238E27FC236}">
                <a16:creationId xmlns:a16="http://schemas.microsoft.com/office/drawing/2014/main" id="{45CD7F11-BA7D-587A-0EE5-3E5D5F871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2658" r="20393" b="18487"/>
          <a:stretch/>
        </p:blipFill>
        <p:spPr>
          <a:xfrm>
            <a:off x="990499" y="1802087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noFill/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7F8F4EE-8F74-C6D1-69BE-921AD089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85" y="309466"/>
            <a:ext cx="4564049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C0984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characters</a:t>
            </a:r>
            <a:endParaRPr lang="de-DE" sz="4800" dirty="0">
              <a:solidFill>
                <a:srgbClr val="C0984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3EA3F2-B228-01AA-B32E-2D4266A0C13E}"/>
              </a:ext>
            </a:extLst>
          </p:cNvPr>
          <p:cNvSpPr txBox="1"/>
          <p:nvPr/>
        </p:nvSpPr>
        <p:spPr>
          <a:xfrm>
            <a:off x="1310159" y="4981568"/>
            <a:ext cx="249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Dr.</a:t>
            </a:r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Gaul</a:t>
            </a:r>
          </a:p>
          <a:p>
            <a:pPr algn="ctr"/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(Mentor)</a:t>
            </a:r>
            <a:endParaRPr lang="de-DE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A6CE92-674A-6C99-0961-65D9B6C6C53A}"/>
              </a:ext>
            </a:extLst>
          </p:cNvPr>
          <p:cNvSpPr txBox="1"/>
          <p:nvPr/>
        </p:nvSpPr>
        <p:spPr>
          <a:xfrm>
            <a:off x="4497659" y="4981566"/>
            <a:ext cx="3345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Casca </a:t>
            </a:r>
            <a:r>
              <a:rPr lang="en-GB" sz="24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Highbottom</a:t>
            </a:r>
            <a:endParaRPr lang="en-GB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algn="ctr"/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(~Antagonist)</a:t>
            </a:r>
            <a:endParaRPr lang="de-DE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8095A-8D60-32A5-B4DC-06A8FF55C739}"/>
              </a:ext>
            </a:extLst>
          </p:cNvPr>
          <p:cNvSpPr txBox="1"/>
          <p:nvPr/>
        </p:nvSpPr>
        <p:spPr>
          <a:xfrm>
            <a:off x="8162693" y="4981566"/>
            <a:ext cx="2951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Sejanus Plinth</a:t>
            </a:r>
          </a:p>
          <a:p>
            <a:pPr algn="ctr"/>
            <a:r>
              <a:rPr lang="en-GB" sz="24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(Foil)</a:t>
            </a:r>
            <a:endParaRPr lang="de-DE" sz="24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293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C452D0-49DC-72A0-03E1-046087F57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51FA-C87C-3074-F5AD-56FCECB6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C09842"/>
                </a:solidFill>
              </a:rPr>
              <a:t>Part I: The Mentor</a:t>
            </a:r>
            <a:endParaRPr lang="de-DE" dirty="0">
              <a:solidFill>
                <a:srgbClr val="C09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12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D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61379-351D-95D7-5CFF-6B97CD9E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&#10;&#10;Description automatically generated">
            <a:extLst>
              <a:ext uri="{FF2B5EF4-FFF2-40B4-BE49-F238E27FC236}">
                <a16:creationId xmlns:a16="http://schemas.microsoft.com/office/drawing/2014/main" id="{0C13A927-21AD-7AE2-6FAD-52F86A95D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7" r="4337" b="1864"/>
          <a:stretch>
            <a:fillRect/>
          </a:stretch>
        </p:blipFill>
        <p:spPr>
          <a:xfrm>
            <a:off x="8870150" y="2208439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00B050"/>
            </a:solidFill>
          </a:ln>
        </p:spPr>
      </p:pic>
      <p:pic>
        <p:nvPicPr>
          <p:cNvPr id="6" name="Picture 5" descr="A person holding a rose&#10;&#10;Description automatically generated">
            <a:extLst>
              <a:ext uri="{FF2B5EF4-FFF2-40B4-BE49-F238E27FC236}">
                <a16:creationId xmlns:a16="http://schemas.microsoft.com/office/drawing/2014/main" id="{34115124-AB28-E462-4C06-F97638F3A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r="17325"/>
          <a:stretch>
            <a:fillRect/>
          </a:stretch>
        </p:blipFill>
        <p:spPr>
          <a:xfrm>
            <a:off x="5014131" y="2208439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FFC000"/>
            </a:solidFill>
          </a:ln>
        </p:spPr>
      </p:pic>
      <p:pic>
        <p:nvPicPr>
          <p:cNvPr id="7" name="Picture 6" descr="A person in a red suit&#10;&#10;Description automatically generated">
            <a:extLst>
              <a:ext uri="{FF2B5EF4-FFF2-40B4-BE49-F238E27FC236}">
                <a16:creationId xmlns:a16="http://schemas.microsoft.com/office/drawing/2014/main" id="{FFA41B5C-C77E-0B7D-940D-8F0E660D4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2" t="262" r="19555" b="16834"/>
          <a:stretch/>
        </p:blipFill>
        <p:spPr>
          <a:xfrm>
            <a:off x="970705" y="1702253"/>
            <a:ext cx="2441122" cy="2441122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0000"/>
            </a:solidFill>
          </a:ln>
        </p:spPr>
      </p:pic>
      <p:pic>
        <p:nvPicPr>
          <p:cNvPr id="8" name="Picture 7" descr="A person holding a microphone&#10;&#10;Description automatically generated">
            <a:extLst>
              <a:ext uri="{FF2B5EF4-FFF2-40B4-BE49-F238E27FC236}">
                <a16:creationId xmlns:a16="http://schemas.microsoft.com/office/drawing/2014/main" id="{CC2FD34D-D31F-5014-C3AA-BD66FA93F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3218" r="31000" b="1984"/>
          <a:stretch>
            <a:fillRect/>
          </a:stretch>
        </p:blipFill>
        <p:spPr>
          <a:xfrm>
            <a:off x="13778646" y="2637165"/>
            <a:ext cx="3012420" cy="3012420"/>
          </a:xfrm>
          <a:custGeom>
            <a:avLst/>
            <a:gdLst>
              <a:gd name="connsiteX0" fmla="*/ 1506210 w 3012420"/>
              <a:gd name="connsiteY0" fmla="*/ 0 h 3012420"/>
              <a:gd name="connsiteX1" fmla="*/ 3012420 w 3012420"/>
              <a:gd name="connsiteY1" fmla="*/ 1506210 h 3012420"/>
              <a:gd name="connsiteX2" fmla="*/ 1506210 w 3012420"/>
              <a:gd name="connsiteY2" fmla="*/ 3012420 h 3012420"/>
              <a:gd name="connsiteX3" fmla="*/ 0 w 3012420"/>
              <a:gd name="connsiteY3" fmla="*/ 1506210 h 3012420"/>
              <a:gd name="connsiteX4" fmla="*/ 1506210 w 3012420"/>
              <a:gd name="connsiteY4" fmla="*/ 0 h 301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2420" h="3012420">
                <a:moveTo>
                  <a:pt x="1506210" y="0"/>
                </a:moveTo>
                <a:cubicBezTo>
                  <a:pt x="2338067" y="0"/>
                  <a:pt x="3012420" y="674353"/>
                  <a:pt x="3012420" y="1506210"/>
                </a:cubicBezTo>
                <a:cubicBezTo>
                  <a:pt x="3012420" y="2338067"/>
                  <a:pt x="2338067" y="3012420"/>
                  <a:pt x="1506210" y="3012420"/>
                </a:cubicBezTo>
                <a:cubicBezTo>
                  <a:pt x="674353" y="3012420"/>
                  <a:pt x="0" y="2338067"/>
                  <a:pt x="0" y="1506210"/>
                </a:cubicBezTo>
                <a:cubicBezTo>
                  <a:pt x="0" y="674353"/>
                  <a:pt x="674353" y="0"/>
                  <a:pt x="1506210" y="0"/>
                </a:cubicBezTo>
                <a:close/>
              </a:path>
            </a:pathLst>
          </a:custGeom>
          <a:ln w="76200">
            <a:solidFill>
              <a:srgbClr val="C09842"/>
            </a:solidFill>
          </a:ln>
        </p:spPr>
      </p:pic>
    </p:spTree>
    <p:extLst>
      <p:ext uri="{BB962C8B-B14F-4D97-AF65-F5344CB8AC3E}">
        <p14:creationId xmlns:p14="http://schemas.microsoft.com/office/powerpoint/2010/main" val="2835261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Widescreen</PresentationFormat>
  <Paragraphs>43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JetBrains Mono</vt:lpstr>
      <vt:lpstr>Times New Roman</vt:lpstr>
      <vt:lpstr>Office Theme</vt:lpstr>
      <vt:lpstr>A Ballad of Songbirds and Snakes</vt:lpstr>
      <vt:lpstr>Setting</vt:lpstr>
      <vt:lpstr>The Hunger Games</vt:lpstr>
      <vt:lpstr>Coriolanus Snow</vt:lpstr>
      <vt:lpstr>The Snow family</vt:lpstr>
      <vt:lpstr>Lucy Gray Baird</vt:lpstr>
      <vt:lpstr>Other characters</vt:lpstr>
      <vt:lpstr>Part I: The Mentor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II: The Prize</vt:lpstr>
      <vt:lpstr>PowerPoint Presentation</vt:lpstr>
      <vt:lpstr>PowerPoint Presentation</vt:lpstr>
      <vt:lpstr>PowerPoint Presentation</vt:lpstr>
      <vt:lpstr>PowerPoint Presentation</vt:lpstr>
      <vt:lpstr>Part III: The Peacekeeper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Book relate to the Semester-Topic   “Individual &amp; Society:  Aims and Ambitions?</vt:lpstr>
      <vt:lpstr> “Individual &amp; Society:  Aims and Ambitions?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Rimma Alperowitsch</dc:creator>
  <cp:lastModifiedBy>Rimma Alperowitsch</cp:lastModifiedBy>
  <cp:revision>1</cp:revision>
  <dcterms:created xsi:type="dcterms:W3CDTF">2025-01-20T14:24:08Z</dcterms:created>
  <dcterms:modified xsi:type="dcterms:W3CDTF">2025-01-20T21:30:09Z</dcterms:modified>
</cp:coreProperties>
</file>